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17" r:id="rId2"/>
    <p:sldId id="304" r:id="rId3"/>
    <p:sldId id="312" r:id="rId4"/>
    <p:sldId id="315" r:id="rId5"/>
    <p:sldId id="31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744D2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809221-68BB-10DC-5873-985410B42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0A0116-5661-CF88-1F5F-CA04FD732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résous un problème additif.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479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Résous le problème.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A7D9BD-9100-7D54-6478-67012542C08A}"/>
              </a:ext>
            </a:extLst>
          </p:cNvPr>
          <p:cNvSpPr txBox="1"/>
          <p:nvPr/>
        </p:nvSpPr>
        <p:spPr>
          <a:xfrm>
            <a:off x="1423851" y="1490008"/>
            <a:ext cx="6296297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Léa compte l’argent dans sa tirelire. Elle a 27 euros. Son père lui donne 9 euros pour la remercier d’avoir aidé à ranger le bois dans le jardin.</a:t>
            </a:r>
          </a:p>
          <a:p>
            <a:endParaRPr lang="fr-FR" sz="2400" dirty="0"/>
          </a:p>
          <a:p>
            <a:r>
              <a:rPr lang="fr-FR" sz="2400" b="1" dirty="0"/>
              <a:t>Combien d’argent a-t-elle en tout ?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2BBCC7-AC59-C843-C384-02E463501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91602E5-24F1-C78F-8824-2232D6F1A9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2DB48B3-FF3C-2F01-C100-D77B4363B0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D2BB69B-E03A-8487-1662-4753EE194F5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A197C9FC-9E32-0B75-70F5-7CF12C5824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428EAB9-36BE-6916-2E9C-16460F531B97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692065E-350A-4CF8-5786-939059A1D908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B401F5-698F-FEC0-B049-C123986DC360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somme totale.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6517E86-5F95-3674-7101-0F7425CA809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La somme totale est 36 €.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0CDB53C-AE0B-4567-B57B-2AF364CF2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E0971A3-B134-2720-3BA3-2F3F497F08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803D783-16B4-CCF9-68C0-0CCE171C10A1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27 + 9 = 36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853F696-E6C1-F443-0175-4A9F7C960D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5EED5D9-2F6C-E145-E465-53DA3E6C66E3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681413-A395-444E-B610-C711B9750A61}"/>
              </a:ext>
            </a:extLst>
          </p:cNvPr>
          <p:cNvSpPr/>
          <p:nvPr/>
        </p:nvSpPr>
        <p:spPr>
          <a:xfrm>
            <a:off x="6453700" y="3169405"/>
            <a:ext cx="1149532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27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6AE899-CF74-5072-278D-E2701BFFF661}"/>
              </a:ext>
            </a:extLst>
          </p:cNvPr>
          <p:cNvSpPr/>
          <p:nvPr/>
        </p:nvSpPr>
        <p:spPr>
          <a:xfrm>
            <a:off x="7633816" y="3168464"/>
            <a:ext cx="738336" cy="4033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9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A0274B4-B32A-940A-EAAD-981A26A7C47B}"/>
              </a:ext>
            </a:extLst>
          </p:cNvPr>
          <p:cNvSpPr/>
          <p:nvPr/>
        </p:nvSpPr>
        <p:spPr>
          <a:xfrm>
            <a:off x="6453700" y="2726226"/>
            <a:ext cx="1918452" cy="4033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18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B8612-079A-D65E-A231-A4C57F854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493514-A7DD-9BCA-29D7-F3CA04AA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Comment ajouter 9 à un nombre ?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4A1B089-DEC9-96FE-78A0-EE38680F08ED}"/>
              </a:ext>
            </a:extLst>
          </p:cNvPr>
          <p:cNvSpPr txBox="1"/>
          <p:nvPr/>
        </p:nvSpPr>
        <p:spPr>
          <a:xfrm>
            <a:off x="3199312" y="1299153"/>
            <a:ext cx="449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9</a:t>
            </a:r>
            <a:endParaRPr lang="fr-FR" sz="4800" b="1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138C079-9483-D52A-98B0-62693202176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982" y="2129670"/>
            <a:ext cx="204223" cy="139029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BDF506F-AA71-19C8-9B11-6AFBE3B10B8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75" y="2882703"/>
            <a:ext cx="187198" cy="18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7C6660B-4A4E-B23C-3B55-B1B61B8332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530" y="2698556"/>
            <a:ext cx="187198" cy="18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CD36906-A6C4-AAF1-72F1-970E430161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399" y="2882703"/>
            <a:ext cx="187198" cy="18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268F360-BC16-998B-982E-793BCCAA24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54" y="2698556"/>
            <a:ext cx="187198" cy="180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01AFEE6-EE72-3127-0218-B443963D2A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245" y="2514409"/>
            <a:ext cx="187198" cy="18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E7C9A09-3CB8-52C9-AA92-DC89713CB1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900" y="2330262"/>
            <a:ext cx="187198" cy="18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556371D-3E5C-06C9-9844-452D1D06BC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769" y="2514409"/>
            <a:ext cx="187198" cy="18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B69DD9A-8C90-C15E-A63E-2FCE974344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424" y="2330262"/>
            <a:ext cx="187198" cy="18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B9140A5-4E49-397D-3F36-B734A91A45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90" y="3106228"/>
            <a:ext cx="187198" cy="1800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D6BAE655-B29F-64CD-EB97-9E07E2884B70}"/>
              </a:ext>
            </a:extLst>
          </p:cNvPr>
          <p:cNvSpPr txBox="1"/>
          <p:nvPr/>
        </p:nvSpPr>
        <p:spPr>
          <a:xfrm>
            <a:off x="4203926" y="1827865"/>
            <a:ext cx="449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=</a:t>
            </a:r>
            <a:endParaRPr lang="fr-FR" sz="4800" b="1" dirty="0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4598ED37-15D1-7B15-DC39-03C7046A26EE}"/>
              </a:ext>
            </a:extLst>
          </p:cNvPr>
          <p:cNvSpPr/>
          <p:nvPr/>
        </p:nvSpPr>
        <p:spPr>
          <a:xfrm>
            <a:off x="2674620" y="1299153"/>
            <a:ext cx="1529306" cy="228224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14B084F6-21DB-0B57-73BF-D6A43E841E63}"/>
              </a:ext>
            </a:extLst>
          </p:cNvPr>
          <p:cNvSpPr/>
          <p:nvPr/>
        </p:nvSpPr>
        <p:spPr>
          <a:xfrm>
            <a:off x="4764094" y="1319281"/>
            <a:ext cx="1529306" cy="228224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324F885-14A7-1A87-6F7B-A409D78F0B2E}"/>
              </a:ext>
            </a:extLst>
          </p:cNvPr>
          <p:cNvSpPr txBox="1"/>
          <p:nvPr/>
        </p:nvSpPr>
        <p:spPr>
          <a:xfrm>
            <a:off x="4860460" y="1321676"/>
            <a:ext cx="2066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10-1</a:t>
            </a:r>
            <a:endParaRPr lang="fr-FR" sz="4800" b="1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361CC2B3-E4A8-F0BA-40D0-CC18D81E8B3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75" y="3106228"/>
            <a:ext cx="187198" cy="180000"/>
          </a:xfrm>
          <a:prstGeom prst="rect">
            <a:avLst/>
          </a:prstGeom>
        </p:spPr>
      </p:pic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1BD4E05E-5A04-46EB-F29C-EB6DCB56B906}"/>
              </a:ext>
            </a:extLst>
          </p:cNvPr>
          <p:cNvSpPr/>
          <p:nvPr/>
        </p:nvSpPr>
        <p:spPr>
          <a:xfrm>
            <a:off x="5276850" y="3308634"/>
            <a:ext cx="447675" cy="292894"/>
          </a:xfrm>
          <a:prstGeom prst="mathMultiply">
            <a:avLst>
              <a:gd name="adj1" fmla="val 726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94658A30-88FE-7E27-57DC-8D476A772A54}"/>
              </a:ext>
            </a:extLst>
          </p:cNvPr>
          <p:cNvCxnSpPr/>
          <p:nvPr/>
        </p:nvCxnSpPr>
        <p:spPr>
          <a:xfrm>
            <a:off x="1473806" y="5394960"/>
            <a:ext cx="632145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6467BEB2-353E-5FC6-DCA0-FBC46AD51659}"/>
              </a:ext>
            </a:extLst>
          </p:cNvPr>
          <p:cNvCxnSpPr>
            <a:cxnSpLocks/>
          </p:cNvCxnSpPr>
          <p:nvPr/>
        </p:nvCxnSpPr>
        <p:spPr>
          <a:xfrm flipV="1">
            <a:off x="2292939" y="5178960"/>
            <a:ext cx="0" cy="216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DBC0856-56FD-09CA-268E-A4E22DCC9AE5}"/>
              </a:ext>
            </a:extLst>
          </p:cNvPr>
          <p:cNvCxnSpPr>
            <a:cxnSpLocks/>
          </p:cNvCxnSpPr>
          <p:nvPr/>
        </p:nvCxnSpPr>
        <p:spPr>
          <a:xfrm flipV="1">
            <a:off x="5724525" y="5178960"/>
            <a:ext cx="0" cy="216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450CDC8F-BCBF-B085-93A6-5AE8C4C0263A}"/>
              </a:ext>
            </a:extLst>
          </p:cNvPr>
          <p:cNvCxnSpPr>
            <a:cxnSpLocks/>
          </p:cNvCxnSpPr>
          <p:nvPr/>
        </p:nvCxnSpPr>
        <p:spPr>
          <a:xfrm flipV="1">
            <a:off x="5276850" y="5178960"/>
            <a:ext cx="0" cy="216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59726296-C32E-FC0E-61F3-9B11DEEC5249}"/>
              </a:ext>
            </a:extLst>
          </p:cNvPr>
          <p:cNvSpPr txBox="1"/>
          <p:nvPr/>
        </p:nvSpPr>
        <p:spPr>
          <a:xfrm>
            <a:off x="2003379" y="4702185"/>
            <a:ext cx="68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27</a:t>
            </a:r>
            <a:endParaRPr lang="fr-FR" dirty="0"/>
          </a:p>
        </p:txBody>
      </p:sp>
      <p:sp>
        <p:nvSpPr>
          <p:cNvPr id="41" name="Flèche : courbe vers le bas 40">
            <a:extLst>
              <a:ext uri="{FF2B5EF4-FFF2-40B4-BE49-F238E27FC236}">
                <a16:creationId xmlns:a16="http://schemas.microsoft.com/office/drawing/2014/main" id="{E900688B-1F69-0125-AF18-CACF790379E6}"/>
              </a:ext>
            </a:extLst>
          </p:cNvPr>
          <p:cNvSpPr/>
          <p:nvPr/>
        </p:nvSpPr>
        <p:spPr>
          <a:xfrm>
            <a:off x="2294978" y="4267326"/>
            <a:ext cx="3000366" cy="588809"/>
          </a:xfrm>
          <a:prstGeom prst="curvedDownArrow">
            <a:avLst>
              <a:gd name="adj1" fmla="val 1957"/>
              <a:gd name="adj2" fmla="val 66492"/>
              <a:gd name="adj3" fmla="val 3239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92337DA-A635-23F2-C2EE-1E6847E91B3C}"/>
              </a:ext>
            </a:extLst>
          </p:cNvPr>
          <p:cNvSpPr txBox="1"/>
          <p:nvPr/>
        </p:nvSpPr>
        <p:spPr>
          <a:xfrm>
            <a:off x="3430597" y="3857116"/>
            <a:ext cx="681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+9</a:t>
            </a:r>
            <a:endParaRPr lang="fr-FR" sz="1600" dirty="0">
              <a:solidFill>
                <a:srgbClr val="C00000"/>
              </a:solidFill>
            </a:endParaRPr>
          </a:p>
        </p:txBody>
      </p:sp>
      <p:sp>
        <p:nvSpPr>
          <p:cNvPr id="43" name="Flèche : courbe vers le bas 42">
            <a:extLst>
              <a:ext uri="{FF2B5EF4-FFF2-40B4-BE49-F238E27FC236}">
                <a16:creationId xmlns:a16="http://schemas.microsoft.com/office/drawing/2014/main" id="{80FD450E-5039-14AD-DE81-4608428DD5E6}"/>
              </a:ext>
            </a:extLst>
          </p:cNvPr>
          <p:cNvSpPr/>
          <p:nvPr/>
        </p:nvSpPr>
        <p:spPr>
          <a:xfrm flipV="1">
            <a:off x="2321315" y="5670816"/>
            <a:ext cx="3560513" cy="696230"/>
          </a:xfrm>
          <a:prstGeom prst="curvedDownArrow">
            <a:avLst>
              <a:gd name="adj1" fmla="val 1957"/>
              <a:gd name="adj2" fmla="val 30990"/>
              <a:gd name="adj3" fmla="val 3239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8BFAF4E-11A0-8085-A6CC-F9B453C55C20}"/>
              </a:ext>
            </a:extLst>
          </p:cNvPr>
          <p:cNvSpPr txBox="1"/>
          <p:nvPr/>
        </p:nvSpPr>
        <p:spPr>
          <a:xfrm>
            <a:off x="5276850" y="5333716"/>
            <a:ext cx="532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-1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45" name="Flèche : courbe vers le bas 44">
            <a:extLst>
              <a:ext uri="{FF2B5EF4-FFF2-40B4-BE49-F238E27FC236}">
                <a16:creationId xmlns:a16="http://schemas.microsoft.com/office/drawing/2014/main" id="{5512F9DD-446C-E41B-814C-F1263C642CE6}"/>
              </a:ext>
            </a:extLst>
          </p:cNvPr>
          <p:cNvSpPr/>
          <p:nvPr/>
        </p:nvSpPr>
        <p:spPr>
          <a:xfrm flipH="1" flipV="1">
            <a:off x="5253602" y="5437280"/>
            <a:ext cx="470923" cy="316092"/>
          </a:xfrm>
          <a:prstGeom prst="curvedDownArrow">
            <a:avLst>
              <a:gd name="adj1" fmla="val 1957"/>
              <a:gd name="adj2" fmla="val 30990"/>
              <a:gd name="adj3" fmla="val 3239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0139BC9-FD58-7F2E-0732-E4A45CCCB50C}"/>
              </a:ext>
            </a:extLst>
          </p:cNvPr>
          <p:cNvSpPr txBox="1"/>
          <p:nvPr/>
        </p:nvSpPr>
        <p:spPr>
          <a:xfrm>
            <a:off x="3923516" y="6099790"/>
            <a:ext cx="1069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+10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3A4A0199-BA58-4FC2-CE87-3EE9A53CE60B}"/>
              </a:ext>
            </a:extLst>
          </p:cNvPr>
          <p:cNvSpPr txBox="1"/>
          <p:nvPr/>
        </p:nvSpPr>
        <p:spPr>
          <a:xfrm>
            <a:off x="5469330" y="4735737"/>
            <a:ext cx="68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37</a:t>
            </a:r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89B7C80-7965-11A1-98FD-55BD9FF5FD55}"/>
              </a:ext>
            </a:extLst>
          </p:cNvPr>
          <p:cNvSpPr txBox="1"/>
          <p:nvPr/>
        </p:nvSpPr>
        <p:spPr>
          <a:xfrm>
            <a:off x="4954825" y="4720042"/>
            <a:ext cx="68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36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50" name="Espace réservé du texte 49">
            <a:extLst>
              <a:ext uri="{FF2B5EF4-FFF2-40B4-BE49-F238E27FC236}">
                <a16:creationId xmlns:a16="http://schemas.microsoft.com/office/drawing/2014/main" id="{F0634085-74CD-79D6-848C-C77B06E4A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00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8" grpId="0"/>
      <p:bldP spid="31" grpId="0"/>
      <p:bldP spid="33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C36D7-1D9C-EDC5-107F-D8066D61F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8D88D8-B904-F1C3-159E-5C58D7368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EAC0ECA-B6E9-F951-C941-0CF5076DEFF8}"/>
              </a:ext>
            </a:extLst>
          </p:cNvPr>
          <p:cNvSpPr txBox="1"/>
          <p:nvPr/>
        </p:nvSpPr>
        <p:spPr>
          <a:xfrm>
            <a:off x="485452" y="1513265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45 + 9 =  …</a:t>
            </a:r>
            <a:endParaRPr lang="fr-FR" sz="4800" b="1" dirty="0"/>
          </a:p>
        </p:txBody>
      </p:sp>
      <p:sp>
        <p:nvSpPr>
          <p:cNvPr id="50" name="Espace réservé du texte 49">
            <a:extLst>
              <a:ext uri="{FF2B5EF4-FFF2-40B4-BE49-F238E27FC236}">
                <a16:creationId xmlns:a16="http://schemas.microsoft.com/office/drawing/2014/main" id="{8EE56A26-F1E9-7589-7E07-77BD5D785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8FCA4D-895D-1C85-4C82-861FC5448B42}"/>
              </a:ext>
            </a:extLst>
          </p:cNvPr>
          <p:cNvSpPr txBox="1"/>
          <p:nvPr/>
        </p:nvSpPr>
        <p:spPr>
          <a:xfrm>
            <a:off x="485452" y="2344262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62 + 9 =  …</a:t>
            </a:r>
            <a:endParaRPr lang="fr-FR" sz="4800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A769A95-8438-D337-23B4-6A4B561096FF}"/>
              </a:ext>
            </a:extLst>
          </p:cNvPr>
          <p:cNvSpPr txBox="1"/>
          <p:nvPr/>
        </p:nvSpPr>
        <p:spPr>
          <a:xfrm>
            <a:off x="485452" y="3142236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78 + 9 =  …</a:t>
            </a:r>
            <a:endParaRPr lang="fr-FR" sz="48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FA7069-FEDB-DB9C-5F84-DF8CA7102D26}"/>
              </a:ext>
            </a:extLst>
          </p:cNvPr>
          <p:cNvSpPr txBox="1"/>
          <p:nvPr/>
        </p:nvSpPr>
        <p:spPr>
          <a:xfrm>
            <a:off x="485452" y="3924604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81 + 9 =  …</a:t>
            </a:r>
            <a:endParaRPr lang="fr-FR" sz="48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3CE80A-681F-F6C6-A085-8231AA06B2F8}"/>
              </a:ext>
            </a:extLst>
          </p:cNvPr>
          <p:cNvSpPr txBox="1"/>
          <p:nvPr/>
        </p:nvSpPr>
        <p:spPr>
          <a:xfrm>
            <a:off x="485452" y="4697581"/>
            <a:ext cx="3520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183 + 9 =  …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57883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124</Words>
  <Application>Microsoft Office PowerPoint</Application>
  <PresentationFormat>Affichage à l'écran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Résous le problème. </vt:lpstr>
      <vt:lpstr>Correction</vt:lpstr>
      <vt:lpstr>Comment ajouter 9 à un nombre ? </vt:lpstr>
      <vt:lpstr>Calcule.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74</cp:revision>
  <dcterms:created xsi:type="dcterms:W3CDTF">2023-02-07T14:55:57Z</dcterms:created>
  <dcterms:modified xsi:type="dcterms:W3CDTF">2025-09-16T18:22:31Z</dcterms:modified>
</cp:coreProperties>
</file>